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1_title_infographi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2_executive_summar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3_sales_perform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4_product_perform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5_customer_demographic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6_financial_analy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7_recommendatio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8_risk_aler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